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"/>
  </p:notesMasterIdLst>
  <p:handoutMasterIdLst>
    <p:handoutMasterId r:id="rId8"/>
  </p:handoutMasterIdLst>
  <p:sldIdLst>
    <p:sldId id="261" r:id="rId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27" Type="http://schemas.microsoft.com/office/2015/10/relationships/revisionInfo" Target="revisionInfo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BD268-9DE5-4511-9205-98CD6B8CEF75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0CA8D-E439-4F03-9B9F-0015175C5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1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04B8-53B5-402B-9859-82451E02E3D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83A62-959B-4A80-9787-F0B130C2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6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3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8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5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7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8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F2A4-A795-4FAE-80B4-77C0D491E6E3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168D-2797-4FC2-978B-982973BC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022441-1649-49F2-ABD2-9ED35B1F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" y="0"/>
            <a:ext cx="9136251" cy="6852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45825-56EE-486B-AC5D-4DBC2B872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B778A7-950A-41A9-A103-03EA0F4C8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048DF1-5294-433C-92F8-C7400725A18A}"/>
              </a:ext>
            </a:extLst>
          </p:cNvPr>
          <p:cNvSpPr txBox="1">
            <a:spLocks/>
          </p:cNvSpPr>
          <p:nvPr/>
        </p:nvSpPr>
        <p:spPr>
          <a:xfrm>
            <a:off x="0" y="24594"/>
            <a:ext cx="9144000" cy="6211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ID Unit Locations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955C44AE-6507-4D82-9355-98D949E58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70" y="-1268"/>
            <a:ext cx="542440" cy="81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7F8DD-BDF5-4005-859F-617777A5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66701" t="30029" r="8549" b="160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7F314A18-0DC7-4A7F-94B6-CB1178300079}"/>
              </a:ext>
            </a:extLst>
          </p:cNvPr>
          <p:cNvSpPr txBox="1"/>
          <p:nvPr/>
        </p:nvSpPr>
        <p:spPr>
          <a:xfrm>
            <a:off x="565690" y="3754586"/>
            <a:ext cx="8229600" cy="4001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5570" y="843685"/>
            <a:ext cx="442608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111</a:t>
            </a:r>
            <a:r>
              <a:rPr lang="en-US" sz="2800" b="1" baseline="30000" dirty="0"/>
              <a:t>th</a:t>
            </a:r>
            <a:r>
              <a:rPr lang="en-US" sz="2800" b="1" dirty="0"/>
              <a:t> Infantry Regiment - Yankee Doodle Dandy</a:t>
            </a:r>
            <a:endParaRPr lang="en-US" sz="2800" dirty="0"/>
          </a:p>
          <a:p>
            <a:r>
              <a:rPr lang="en-US" dirty="0"/>
              <a:t> </a:t>
            </a:r>
          </a:p>
          <a:p>
            <a:r>
              <a:rPr lang="en-US" sz="2000" dirty="0"/>
              <a:t>I’m a Yankee Doodle Dandy </a:t>
            </a:r>
          </a:p>
          <a:p>
            <a:r>
              <a:rPr lang="en-US" sz="2000" dirty="0"/>
              <a:t>Yankee doodle, do or die</a:t>
            </a:r>
          </a:p>
          <a:p>
            <a:r>
              <a:rPr lang="en-US" sz="2000" i="1" dirty="0"/>
              <a:t>A real live </a:t>
            </a:r>
            <a:r>
              <a:rPr lang="en-US" sz="2000" dirty="0"/>
              <a:t>Nephew of my Uncle Sam</a:t>
            </a:r>
          </a:p>
          <a:p>
            <a:r>
              <a:rPr lang="en-US" sz="2000" dirty="0"/>
              <a:t>Born on the Fourth of July </a:t>
            </a:r>
          </a:p>
          <a:p>
            <a:r>
              <a:rPr lang="en-US" sz="2000" dirty="0"/>
              <a:t>I’ve got a Yankee Doodle sweetheart </a:t>
            </a:r>
          </a:p>
          <a:p>
            <a:r>
              <a:rPr lang="en-US" sz="2000" dirty="0"/>
              <a:t>She’s my Yankee Doodle Joy </a:t>
            </a:r>
          </a:p>
          <a:p>
            <a:r>
              <a:rPr lang="en-US" sz="2000" dirty="0"/>
              <a:t>Yankee Doodle came to London</a:t>
            </a:r>
          </a:p>
          <a:p>
            <a:r>
              <a:rPr lang="en-US" sz="2000" dirty="0"/>
              <a:t>Just to ride the ponies </a:t>
            </a:r>
          </a:p>
          <a:p>
            <a:r>
              <a:rPr lang="en-US" sz="2000" dirty="0"/>
              <a:t>I am a Yankee Doodle boy.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165" y="837873"/>
            <a:ext cx="649775" cy="840646"/>
          </a:xfrm>
          <a:prstGeom prst="rect">
            <a:avLst/>
          </a:prstGeom>
        </p:spPr>
      </p:pic>
      <p:pic>
        <p:nvPicPr>
          <p:cNvPr id="9" name="111 Inf Reg Song 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0575" y="4844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119671-51af-4a0f-aa50-c9bd38c9d9e8">
      <Terms xmlns="http://schemas.microsoft.com/office/infopath/2007/PartnerControls"/>
    </lcf76f155ced4ddcb4097134ff3c332f>
    <TaxCatchAll xmlns="46c069c1-e0e2-437c-8f34-03a26d1db4c4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27081AA91AEF459764F9BACC3DFA0C" ma:contentTypeVersion="17" ma:contentTypeDescription="Create a new document." ma:contentTypeScope="" ma:versionID="704c9f947191c4aed3b34f2a323aee89">
  <xsd:schema xmlns:xsd="http://www.w3.org/2001/XMLSchema" xmlns:xs="http://www.w3.org/2001/XMLSchema" xmlns:p="http://schemas.microsoft.com/office/2006/metadata/properties" xmlns:ns1="http://schemas.microsoft.com/sharepoint/v3" xmlns:ns2="05119671-51af-4a0f-aa50-c9bd38c9d9e8" xmlns:ns3="46c069c1-e0e2-437c-8f34-03a26d1db4c4" targetNamespace="http://schemas.microsoft.com/office/2006/metadata/properties" ma:root="true" ma:fieldsID="7c13418bdf6f32e2e4a35b4b678bbd9f" ns1:_="" ns2:_="" ns3:_="">
    <xsd:import namespace="http://schemas.microsoft.com/sharepoint/v3"/>
    <xsd:import namespace="05119671-51af-4a0f-aa50-c9bd38c9d9e8"/>
    <xsd:import namespace="46c069c1-e0e2-437c-8f34-03a26d1db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119671-51af-4a0f-aa50-c9bd38c9d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069c1-e0e2-437c-8f34-03a26d1db4c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642e60-251c-4f49-9107-3a6c7cf5e48f}" ma:internalName="TaxCatchAll" ma:showField="CatchAllData" ma:web="46c069c1-e0e2-437c-8f34-03a26d1db4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8BC572B-BAA9-4D28-9F57-FCE2FA4679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DB7C2A-A51C-4F53-9F73-23B791058CF7}">
  <ds:schemaRefs>
    <ds:schemaRef ds:uri="http://purl.org/dc/terms/"/>
    <ds:schemaRef ds:uri="38b47c46-153b-4bc0-b13f-65ea286fafe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8BFE87-FD93-49E9-8775-2D1486E235BA}"/>
</file>

<file path=customXml/itemProps4.xml><?xml version="1.0" encoding="utf-8"?>
<ds:datastoreItem xmlns:ds="http://schemas.openxmlformats.org/officeDocument/2006/customXml" ds:itemID="{5595BE94-8515-4AAE-AA24-0F065F7F767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</TotalTime>
  <Words>11</Words>
  <Application>Microsoft Office PowerPoint</Application>
  <PresentationFormat>On-screen Show (4:3)</PresentationFormat>
  <Paragraphs>12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Keeler</dc:creator>
  <cp:lastModifiedBy>Gabler, Matthew M CPT MIL NG</cp:lastModifiedBy>
  <cp:revision>78</cp:revision>
  <cp:lastPrinted>2018-01-27T22:00:32Z</cp:lastPrinted>
  <dcterms:created xsi:type="dcterms:W3CDTF">2018-01-04T14:22:18Z</dcterms:created>
  <dcterms:modified xsi:type="dcterms:W3CDTF">2019-07-14T19:21:51Z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0x010100DA27081AA91AEF459764F9BACC3DFA0C</vt:lpwstr>
  </property>
  <property fmtid="{D5CDD505-2E9C-101B-9397-08002B2CF9AE}" pid="3" name="_dlc_DocIdItemGuid">
    <vt:lpwstr>43d777e4-f0f2-4760-8908-27ebab1d69d0</vt:lpwstr>
  </property>
</Properties>
</file>